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91" r:id="rId6"/>
    <p:sldId id="290" r:id="rId7"/>
    <p:sldId id="287" r:id="rId8"/>
    <p:sldId id="29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AE72DC8-0BED-407C-9475-15570974E1F4}">
          <p14:sldIdLst>
            <p14:sldId id="256"/>
            <p14:sldId id="257"/>
          </p14:sldIdLst>
        </p14:section>
        <p14:section name="Subsections" id="{7ABE8CF3-2792-4C74-A56E-160F79AB5144}">
          <p14:sldIdLst>
            <p14:sldId id="258"/>
          </p14:sldIdLst>
        </p14:section>
        <p14:section name="Instructions for Master Slide" id="{FB00FF74-3854-45F7-93F2-5675A1F7A068}">
          <p14:sldIdLst>
            <p14:sldId id="259"/>
            <p14:sldId id="291"/>
            <p14:sldId id="290"/>
          </p14:sldIdLst>
        </p14:section>
        <p14:section name="Conclusions" id="{CCFB4AF3-8BB5-4A57-A201-A8F2133EEF33}">
          <p14:sldIdLst>
            <p14:sldId id="287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061"/>
    <a:srgbClr val="714080"/>
    <a:srgbClr val="0000FF"/>
    <a:srgbClr val="009900"/>
    <a:srgbClr val="725892"/>
    <a:srgbClr val="203D72"/>
    <a:srgbClr val="304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879" autoAdjust="0"/>
    <p:restoredTop sz="97436" autoAdjust="0"/>
  </p:normalViewPr>
  <p:slideViewPr>
    <p:cSldViewPr>
      <p:cViewPr varScale="1">
        <p:scale>
          <a:sx n="103" d="100"/>
          <a:sy n="103" d="100"/>
        </p:scale>
        <p:origin x="114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8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E7DC-BD03-46B5-92F0-2FFE2C385B66}" type="datetimeFigureOut">
              <a:rPr lang="en-GB" smtClean="0"/>
              <a:t>04/09/2024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3F75-4CAE-4B9F-A157-15488D4AF9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291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8774A-EDF9-4055-A9FA-F9FB7A3F50B4}" type="datetimeFigureOut">
              <a:rPr lang="en-GB" smtClean="0"/>
              <a:t>04/09/2024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ED9DD-C77F-4777-803B-901FE25E3B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D9DD-C77F-4777-803B-901FE25E3BE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77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D9DD-C77F-4777-803B-901FE25E3BE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25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D9DD-C77F-4777-803B-901FE25E3BE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85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D9DD-C77F-4777-803B-901FE25E3BE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854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D9DD-C77F-4777-803B-901FE25E3BE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85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71" y="260649"/>
            <a:ext cx="11425269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71" y="2060848"/>
            <a:ext cx="11425269" cy="34339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r-Latn-R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112" y="5432986"/>
            <a:ext cx="576064" cy="32975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400">
                <a:solidFill>
                  <a:srgbClr val="C00000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821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72" y="1268760"/>
            <a:ext cx="11374757" cy="42484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5872" y="188640"/>
            <a:ext cx="11374757" cy="85010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630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112" y="5432986"/>
            <a:ext cx="576064" cy="32975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400">
                <a:solidFill>
                  <a:srgbClr val="C00000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3098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1" y="4406901"/>
            <a:ext cx="9217024" cy="1362075"/>
          </a:xfrm>
        </p:spPr>
        <p:txBody>
          <a:bodyPr anchor="t">
            <a:normAutofit/>
          </a:bodyPr>
          <a:lstStyle>
            <a:lvl1pPr algn="l">
              <a:defRPr sz="3600" b="1" cap="none" baseline="0"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1" y="2906713"/>
            <a:ext cx="92170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280" y="6453336"/>
            <a:ext cx="902115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9015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7" y="6453336"/>
            <a:ext cx="902115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0574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577" y="6453336"/>
            <a:ext cx="902115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9082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7" y="6474277"/>
            <a:ext cx="902115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7622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7" y="6453336"/>
            <a:ext cx="902115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9002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7" y="6453336"/>
            <a:ext cx="902115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200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06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106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06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7" y="6453336"/>
            <a:ext cx="902115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9189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355" y="188640"/>
            <a:ext cx="11374757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5" y="1124744"/>
            <a:ext cx="11374757" cy="439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112" y="5432986"/>
            <a:ext cx="576064" cy="32975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400">
                <a:solidFill>
                  <a:srgbClr val="C00000"/>
                </a:solidFill>
              </a:defRPr>
            </a:lvl1pPr>
          </a:lstStyle>
          <a:p>
            <a:fld id="{3CB9DF48-BB1D-4ADF-BFAF-365561E08E56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D68DA5C-5F2B-47DD-9457-97EFBD8F4146}"/>
              </a:ext>
            </a:extLst>
          </p:cNvPr>
          <p:cNvSpPr txBox="1">
            <a:spLocks/>
          </p:cNvSpPr>
          <p:nvPr userDrawn="1"/>
        </p:nvSpPr>
        <p:spPr>
          <a:xfrm>
            <a:off x="158973" y="5479535"/>
            <a:ext cx="8649875" cy="32975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300" dirty="0">
                <a:solidFill>
                  <a:srgbClr val="C00000"/>
                </a:solidFill>
                <a:latin typeface="Arial Narrow" panose="020B0606020202030204" pitchFamily="34" charset="0"/>
              </a:rPr>
              <a:t>Presenter’s name –</a:t>
            </a:r>
            <a:r>
              <a:rPr lang="sr-Latn-RS" sz="1300" baseline="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sr-Latn-RS" sz="1300" kern="12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Presentation title</a:t>
            </a:r>
            <a:endParaRPr lang="sr-Latn-RS" sz="13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85BC67C-40A2-4013-BCCD-4F13FD6B72BD}"/>
              </a:ext>
            </a:extLst>
          </p:cNvPr>
          <p:cNvCxnSpPr>
            <a:cxnSpLocks/>
          </p:cNvCxnSpPr>
          <p:nvPr userDrawn="1"/>
        </p:nvCxnSpPr>
        <p:spPr>
          <a:xfrm>
            <a:off x="0" y="5795007"/>
            <a:ext cx="12192000" cy="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">
            <a:extLst>
              <a:ext uri="{FF2B5EF4-FFF2-40B4-BE49-F238E27FC236}">
                <a16:creationId xmlns:a16="http://schemas.microsoft.com/office/drawing/2014/main" id="{14328342-6684-4334-896F-60FA7AFA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3392" y="6428780"/>
            <a:ext cx="23274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CS" sz="1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SYMPOSIUM ASES 2024</a:t>
            </a:r>
            <a:endParaRPr lang="sr-Latn-RS" sz="1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14328342-6684-4334-896F-60FA7AFA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88303" y="5832702"/>
            <a:ext cx="23274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CS" sz="1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SUPPORTED BY</a:t>
            </a:r>
            <a:endParaRPr lang="sr-Latn-RS" sz="1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14328342-6684-4334-896F-60FA7AFA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00257" y="5834056"/>
            <a:ext cx="23274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CS" sz="1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PLATINUM</a:t>
            </a:r>
            <a:r>
              <a:rPr lang="sr-Latn-CS" sz="1200" b="1" baseline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SPONSORS</a:t>
            </a:r>
            <a:endParaRPr lang="sr-Latn-RS" sz="1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956660" y="6197796"/>
            <a:ext cx="12306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850" b="0" dirty="0">
                <a:latin typeface="Calibri" panose="020F0502020204030204" pitchFamily="34" charset="0"/>
                <a:cs typeface="Calibri" panose="020F0502020204030204" pitchFamily="34" charset="0"/>
              </a:rPr>
              <a:t>Serbian</a:t>
            </a:r>
            <a:r>
              <a:rPr lang="sr-Latn-RS" sz="85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 Chamber of Engineers</a:t>
            </a:r>
            <a:endParaRPr lang="en-GB" sz="85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5874631" y="6133279"/>
            <a:ext cx="151751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850" b="0" dirty="0">
                <a:latin typeface="Calibri" panose="020F0502020204030204" pitchFamily="34" charset="0"/>
                <a:cs typeface="Calibri" panose="020F0502020204030204" pitchFamily="34" charset="0"/>
              </a:rPr>
              <a:t>Ministry</a:t>
            </a:r>
            <a:r>
              <a:rPr lang="sr-Latn-RS" sz="85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 of Science, Technological Development and Innovation</a:t>
            </a:r>
            <a:endParaRPr lang="en-GB" sz="85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A67413-28F9-524A-00A4-676C8DE88208}"/>
              </a:ext>
            </a:extLst>
          </p:cNvPr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1"/>
          <a:stretch/>
        </p:blipFill>
        <p:spPr bwMode="auto">
          <a:xfrm>
            <a:off x="943345" y="5877272"/>
            <a:ext cx="1746250" cy="606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50ED68-9E68-4A76-B88E-7189F86D84B8}"/>
              </a:ext>
            </a:extLst>
          </p:cNvPr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7383" r="48845" b="71502"/>
          <a:stretch/>
        </p:blipFill>
        <p:spPr bwMode="auto">
          <a:xfrm>
            <a:off x="3304682" y="6028471"/>
            <a:ext cx="719455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A67413-28F9-524A-00A4-676C8DE88208}"/>
              </a:ext>
            </a:extLst>
          </p:cNvPr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8715" r="51901" b="57842"/>
          <a:stretch/>
        </p:blipFill>
        <p:spPr bwMode="auto">
          <a:xfrm>
            <a:off x="5269096" y="5891991"/>
            <a:ext cx="647700" cy="921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6DDFCA-3B31-4304-BC06-690373EE270B}"/>
              </a:ext>
            </a:extLst>
          </p:cNvPr>
          <p:cNvPicPr/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68674" r="17518" b="26517"/>
          <a:stretch/>
        </p:blipFill>
        <p:spPr bwMode="auto">
          <a:xfrm>
            <a:off x="9074473" y="6274202"/>
            <a:ext cx="1151890" cy="329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48800EA-57FD-457B-81EE-FC00F8775A80}"/>
              </a:ext>
            </a:extLst>
          </p:cNvPr>
          <p:cNvPicPr/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79873" r="13720" b="13182"/>
          <a:stretch/>
        </p:blipFill>
        <p:spPr bwMode="auto">
          <a:xfrm>
            <a:off x="7712398" y="6210067"/>
            <a:ext cx="1242060" cy="476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F7ECE92-7BA0-400A-97E3-EF3A2F2AB7C0}"/>
              </a:ext>
            </a:extLst>
          </p:cNvPr>
          <p:cNvPicPr/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86958" r="18698" b="1930"/>
          <a:stretch/>
        </p:blipFill>
        <p:spPr bwMode="auto">
          <a:xfrm>
            <a:off x="10317803" y="6044967"/>
            <a:ext cx="110109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895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spc="-50" baseline="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120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120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1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120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3611" y="1844825"/>
            <a:ext cx="6984776" cy="1056815"/>
          </a:xfrm>
        </p:spPr>
        <p:txBody>
          <a:bodyPr>
            <a:noAutofit/>
          </a:bodyPr>
          <a:lstStyle/>
          <a:p>
            <a:r>
              <a:rPr lang="sr-Latn-RS" sz="3200" dirty="0">
                <a:solidFill>
                  <a:srgbClr val="263061"/>
                </a:solidFill>
              </a:rPr>
              <a:t>Presentation title, maximum two rows</a:t>
            </a:r>
            <a:endParaRPr lang="en-GB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2996953"/>
            <a:ext cx="8568952" cy="24482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2400" dirty="0">
                <a:solidFill>
                  <a:srgbClr val="C00000"/>
                </a:solidFill>
              </a:rPr>
              <a:t>First Author</a:t>
            </a:r>
            <a:r>
              <a:rPr lang="sr-Latn-RS" sz="2400" baseline="300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sr-Latn-RS" sz="2400" dirty="0">
                <a:solidFill>
                  <a:srgbClr val="C00000"/>
                </a:solidFill>
              </a:rPr>
              <a:t>, Second Author</a:t>
            </a:r>
            <a:r>
              <a:rPr lang="sr-Latn-RS" sz="2400" baseline="300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sr-Latn-RS" sz="2400" dirty="0">
                <a:solidFill>
                  <a:srgbClr val="C00000"/>
                </a:solidFill>
              </a:rPr>
              <a:t>, Third Author</a:t>
            </a:r>
            <a:r>
              <a:rPr lang="sr-Latn-RS" sz="2400" baseline="300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GB" sz="2400" dirty="0">
                <a:solidFill>
                  <a:srgbClr val="C00000"/>
                </a:solidFill>
              </a:rPr>
              <a:t>,</a:t>
            </a:r>
            <a:endParaRPr lang="sr-Latn-RS" sz="24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2400" dirty="0">
                <a:solidFill>
                  <a:srgbClr val="C00000"/>
                </a:solidFill>
              </a:rPr>
              <a:t>Fourth Author</a:t>
            </a:r>
            <a:r>
              <a:rPr lang="sr-Latn-RS" sz="2400" baseline="300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sr-Latn-RS" sz="2400" dirty="0">
                <a:solidFill>
                  <a:srgbClr val="C00000"/>
                </a:solidFill>
              </a:rPr>
              <a:t>, ... </a:t>
            </a:r>
            <a:endParaRPr lang="sr-Latn-RS" sz="1200" baseline="30000" dirty="0"/>
          </a:p>
          <a:p>
            <a:pPr>
              <a:spcAft>
                <a:spcPts val="0"/>
              </a:spcAft>
            </a:pPr>
            <a:r>
              <a:rPr lang="en-GB" sz="1800" baseline="30000" dirty="0"/>
              <a:t>a </a:t>
            </a:r>
            <a:r>
              <a:rPr lang="sr-Latn-RS" sz="1800" i="1" dirty="0"/>
              <a:t>Afiliation of the first author</a:t>
            </a:r>
            <a:endParaRPr lang="en-GB" sz="1800" dirty="0"/>
          </a:p>
          <a:p>
            <a:pPr>
              <a:spcAft>
                <a:spcPts val="0"/>
              </a:spcAft>
            </a:pPr>
            <a:r>
              <a:rPr lang="en-GB" sz="1800" baseline="30000" dirty="0"/>
              <a:t>b</a:t>
            </a:r>
            <a:r>
              <a:rPr lang="en-GB" sz="1800" dirty="0"/>
              <a:t> </a:t>
            </a:r>
            <a:r>
              <a:rPr lang="sr-Latn-RS" sz="1800" i="1" dirty="0"/>
              <a:t>Afiliation of the second author</a:t>
            </a:r>
            <a:endParaRPr lang="en-GB" sz="1800" dirty="0"/>
          </a:p>
          <a:p>
            <a:pPr>
              <a:spcAft>
                <a:spcPts val="0"/>
              </a:spcAft>
            </a:pPr>
            <a:r>
              <a:rPr lang="en-GB" sz="1800" baseline="30000" dirty="0"/>
              <a:t>c </a:t>
            </a:r>
            <a:r>
              <a:rPr lang="sr-Latn-RS" sz="1800" i="1" dirty="0"/>
              <a:t>Afiliation of the third author</a:t>
            </a:r>
            <a:endParaRPr lang="en-GB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68086" y="5494784"/>
            <a:ext cx="676586" cy="288032"/>
          </a:xfrm>
        </p:spPr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1</a:t>
            </a:fld>
            <a:endParaRPr lang="sr-Latn-RS" dirty="0">
              <a:latin typeface="Myriad Pro" panose="020B0503030403020204" pitchFamily="34" charset="0"/>
            </a:endParaRPr>
          </a:p>
        </p:txBody>
      </p:sp>
      <p:pic>
        <p:nvPicPr>
          <p:cNvPr id="5" name="Picture 2" descr="D:\NINA\Radovi\DGKS_16\Template\01 DG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99" y="192720"/>
            <a:ext cx="2907803" cy="8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416480" y="0"/>
            <a:ext cx="1512168" cy="115212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Reserved space for timer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319132-F731-49F7-9E91-5091683E5918}"/>
              </a:ext>
            </a:extLst>
          </p:cNvPr>
          <p:cNvSpPr/>
          <p:nvPr/>
        </p:nvSpPr>
        <p:spPr>
          <a:xfrm>
            <a:off x="263352" y="192719"/>
            <a:ext cx="200715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Space for logo institution of the first author</a:t>
            </a:r>
            <a:endParaRPr lang="en-GB" sz="1600" baseline="30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3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89132"/>
            <a:ext cx="11593287" cy="4328100"/>
          </a:xfrm>
        </p:spPr>
        <p:txBody>
          <a:bodyPr/>
          <a:lstStyle/>
          <a:p>
            <a:r>
              <a:rPr lang="sr-Latn-RS" noProof="0" dirty="0">
                <a:latin typeface="+mj-lt"/>
              </a:rPr>
              <a:t>Subsections</a:t>
            </a:r>
            <a:endParaRPr lang="en-GB" noProof="0" dirty="0">
              <a:latin typeface="+mj-lt"/>
            </a:endParaRPr>
          </a:p>
          <a:p>
            <a:r>
              <a:rPr lang="sr-Latn-RS" noProof="0" dirty="0">
                <a:latin typeface="+mj-lt"/>
              </a:rPr>
              <a:t>...</a:t>
            </a:r>
          </a:p>
          <a:p>
            <a:r>
              <a:rPr lang="sr-Latn-RS" dirty="0">
                <a:latin typeface="+mj-lt"/>
              </a:rPr>
              <a:t>...</a:t>
            </a:r>
          </a:p>
          <a:p>
            <a:r>
              <a:rPr lang="sr-Latn-RS" noProof="0" dirty="0">
                <a:latin typeface="+mj-lt"/>
              </a:rPr>
              <a:t>Conclusions</a:t>
            </a:r>
          </a:p>
          <a:p>
            <a:r>
              <a:rPr lang="sr-Latn-RS" dirty="0">
                <a:latin typeface="+mj-lt"/>
              </a:rPr>
              <a:t>Acknowledgemnts</a:t>
            </a:r>
            <a:endParaRPr lang="en-GB" noProof="0" dirty="0">
              <a:latin typeface="+mj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+mj-lt"/>
              </a:rPr>
              <a:t>Outline</a:t>
            </a:r>
            <a:endParaRPr lang="en-GB" noProof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96600" y="5459214"/>
            <a:ext cx="676586" cy="288032"/>
          </a:xfrm>
        </p:spPr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2</a:t>
            </a:fld>
            <a:endParaRPr lang="sr-Latn-R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9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96752"/>
            <a:ext cx="11593288" cy="424847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sr-Latn-RS" dirty="0">
                <a:latin typeface="+mj-lt"/>
              </a:rPr>
              <a:t>It is preferable to structure the presentation into subsection that are listed on the Outline slide.</a:t>
            </a:r>
            <a:endParaRPr lang="en-GB" noProof="0" dirty="0"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noProof="0" dirty="0">
                <a:latin typeface="+mj-lt"/>
              </a:rPr>
              <a:t>Subsections</a:t>
            </a:r>
            <a:endParaRPr lang="en-GB" noProof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68086" y="5459214"/>
            <a:ext cx="676586" cy="288032"/>
          </a:xfrm>
        </p:spPr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3</a:t>
            </a:fld>
            <a:endParaRPr lang="sr-Latn-R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8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038746"/>
            <a:ext cx="11665296" cy="4320480"/>
          </a:xfrm>
        </p:spPr>
        <p:txBody>
          <a:bodyPr>
            <a:normAutofit/>
          </a:bodyPr>
          <a:lstStyle/>
          <a:p>
            <a:r>
              <a:rPr lang="sr-Latn-RS" noProof="0" dirty="0">
                <a:latin typeface="+mj-lt"/>
              </a:rPr>
              <a:t>Procedure to change the footer in the master slide is as follows:</a:t>
            </a:r>
            <a:endParaRPr lang="en-GB" noProof="0" dirty="0">
              <a:latin typeface="+mj-lt"/>
            </a:endParaRPr>
          </a:p>
          <a:p>
            <a:pPr lvl="1"/>
            <a:r>
              <a:rPr lang="sr-Latn-RS" noProof="0" dirty="0">
                <a:latin typeface="+mj-lt"/>
              </a:rPr>
              <a:t>Go to </a:t>
            </a:r>
            <a:r>
              <a:rPr lang="sr-Latn-RS" i="1" noProof="0" dirty="0">
                <a:latin typeface="+mj-lt"/>
              </a:rPr>
              <a:t>View</a:t>
            </a:r>
            <a:r>
              <a:rPr lang="sr-Latn-RS" noProof="0" dirty="0">
                <a:latin typeface="+mj-lt"/>
              </a:rPr>
              <a:t> ribbon section</a:t>
            </a:r>
          </a:p>
          <a:p>
            <a:pPr lvl="1"/>
            <a:r>
              <a:rPr lang="sr-Latn-RS" dirty="0">
                <a:latin typeface="+mj-lt"/>
              </a:rPr>
              <a:t>Click on the </a:t>
            </a:r>
            <a:r>
              <a:rPr lang="sr-Latn-RS" i="1" dirty="0">
                <a:latin typeface="+mj-lt"/>
              </a:rPr>
              <a:t>Slide Master </a:t>
            </a:r>
            <a:r>
              <a:rPr lang="sr-Latn-RS" dirty="0">
                <a:latin typeface="+mj-lt"/>
              </a:rPr>
              <a:t>icon</a:t>
            </a:r>
            <a:endParaRPr lang="en-GB" noProof="0" dirty="0"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noProof="0" dirty="0">
                <a:latin typeface="+mj-lt"/>
              </a:rPr>
              <a:t>Entering Slide Master</a:t>
            </a:r>
            <a:endParaRPr lang="en-GB" noProof="0" dirty="0">
              <a:latin typeface="+mj-l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1468086" y="5459214"/>
            <a:ext cx="676586" cy="288032"/>
          </a:xfrm>
        </p:spPr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4</a:t>
            </a:fld>
            <a:endParaRPr lang="sr-Latn-RS" dirty="0">
              <a:latin typeface="Myriad Pro" panose="020B0503030403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3098" r="50000" b="62693"/>
          <a:stretch/>
        </p:blipFill>
        <p:spPr bwMode="auto">
          <a:xfrm>
            <a:off x="1775520" y="3429000"/>
            <a:ext cx="4320480" cy="204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43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36" y="1086180"/>
            <a:ext cx="11627412" cy="4431052"/>
          </a:xfrm>
        </p:spPr>
        <p:txBody>
          <a:bodyPr>
            <a:normAutofit/>
          </a:bodyPr>
          <a:lstStyle/>
          <a:p>
            <a:r>
              <a:rPr lang="sr-Latn-RS" noProof="0" dirty="0">
                <a:latin typeface="+mj-lt"/>
              </a:rPr>
              <a:t>Select the first (root) slide layout!</a:t>
            </a:r>
          </a:p>
          <a:p>
            <a:r>
              <a:rPr lang="sr-Latn-RS" dirty="0">
                <a:latin typeface="+mj-lt"/>
              </a:rPr>
              <a:t>Enter presentator name and presentation title in footer without changing the style.</a:t>
            </a:r>
            <a:endParaRPr lang="en-GB" noProof="0" dirty="0"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+mj-lt"/>
              </a:rPr>
              <a:t>Entering Slide Master</a:t>
            </a:r>
            <a:endParaRPr lang="en-GB" noProof="0" dirty="0">
              <a:latin typeface="+mj-l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1468086" y="5459214"/>
            <a:ext cx="676586" cy="288032"/>
          </a:xfrm>
        </p:spPr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5</a:t>
            </a:fld>
            <a:endParaRPr lang="sr-Latn-RS" dirty="0">
              <a:latin typeface="Myriad Pro" panose="020B0503030403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" r="11016" b="3889"/>
          <a:stretch/>
        </p:blipFill>
        <p:spPr bwMode="auto">
          <a:xfrm>
            <a:off x="2207568" y="2852936"/>
            <a:ext cx="4390605" cy="249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46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060398"/>
            <a:ext cx="11665296" cy="4384826"/>
          </a:xfrm>
        </p:spPr>
        <p:txBody>
          <a:bodyPr>
            <a:normAutofit/>
          </a:bodyPr>
          <a:lstStyle/>
          <a:p>
            <a:r>
              <a:rPr lang="sr-Latn-RS" noProof="0" dirty="0">
                <a:latin typeface="+mj-lt"/>
              </a:rPr>
              <a:t>Go back to the </a:t>
            </a:r>
            <a:r>
              <a:rPr lang="sr-Latn-RS" i="1" noProof="0" dirty="0">
                <a:latin typeface="+mj-lt"/>
              </a:rPr>
              <a:t>Slide Master</a:t>
            </a:r>
            <a:r>
              <a:rPr lang="sr-Latn-RS" noProof="0" dirty="0">
                <a:latin typeface="+mj-lt"/>
              </a:rPr>
              <a:t> ribbon section.</a:t>
            </a:r>
          </a:p>
          <a:p>
            <a:r>
              <a:rPr lang="sr-Latn-RS" dirty="0">
                <a:latin typeface="+mj-lt"/>
              </a:rPr>
              <a:t>Click </a:t>
            </a:r>
            <a:r>
              <a:rPr lang="sr-Latn-RS" i="1" dirty="0">
                <a:latin typeface="+mj-lt"/>
              </a:rPr>
              <a:t>Close Slide Master.</a:t>
            </a:r>
            <a:endParaRPr lang="en-GB" i="1" noProof="0" dirty="0"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latin typeface="+mj-lt"/>
              </a:rPr>
              <a:t>Entering Slide Master</a:t>
            </a:r>
            <a:endParaRPr lang="en-GB" noProof="0" dirty="0">
              <a:latin typeface="+mj-l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1496600" y="5459214"/>
            <a:ext cx="676586" cy="288032"/>
          </a:xfrm>
        </p:spPr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6</a:t>
            </a:fld>
            <a:endParaRPr lang="sr-Latn-RS" dirty="0">
              <a:latin typeface="Myriad Pro" panose="020B0503030403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" r="30390" b="67500"/>
          <a:stretch/>
        </p:blipFill>
        <p:spPr bwMode="auto">
          <a:xfrm>
            <a:off x="1775520" y="2815599"/>
            <a:ext cx="6912765" cy="162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3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077062"/>
            <a:ext cx="11665296" cy="4377310"/>
          </a:xfrm>
        </p:spPr>
        <p:txBody>
          <a:bodyPr>
            <a:normAutofit/>
          </a:bodyPr>
          <a:lstStyle/>
          <a:p>
            <a:r>
              <a:rPr lang="sr-Latn-RS" dirty="0">
                <a:latin typeface="+mj-lt"/>
              </a:rPr>
              <a:t>Conclusions should be concise.</a:t>
            </a:r>
          </a:p>
          <a:p>
            <a:r>
              <a:rPr lang="sr-Latn-RS" dirty="0">
                <a:latin typeface="+mj-lt"/>
              </a:rPr>
              <a:t>Preferably three to four most important conclusions.</a:t>
            </a:r>
          </a:p>
          <a:p>
            <a:r>
              <a:rPr lang="sr-Latn-RS" dirty="0">
                <a:latin typeface="+mj-lt"/>
              </a:rPr>
              <a:t>...</a:t>
            </a:r>
            <a:endParaRPr lang="en-GB" noProof="0" dirty="0">
              <a:latin typeface="+mj-lt"/>
            </a:endParaRPr>
          </a:p>
          <a:p>
            <a:endParaRPr lang="en-GB" noProof="0" dirty="0"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noProof="0" dirty="0">
                <a:latin typeface="+mj-lt"/>
              </a:rPr>
              <a:t>Conclusion</a:t>
            </a:r>
            <a:endParaRPr lang="en-GB" noProof="0" dirty="0">
              <a:latin typeface="+mj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>
              <a:latin typeface="Myriad Pro" panose="020B0503030403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982828" y="2185602"/>
            <a:ext cx="2263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Myriad Pro" panose="020B050303040302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GB" dirty="0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24001" y="5720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68086" y="5459214"/>
            <a:ext cx="676586" cy="288032"/>
          </a:xfrm>
        </p:spPr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7</a:t>
            </a:fld>
            <a:endParaRPr lang="sr-Latn-R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0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3352" y="1034183"/>
            <a:ext cx="11665296" cy="4479736"/>
          </a:xfrm>
        </p:spPr>
        <p:txBody>
          <a:bodyPr/>
          <a:lstStyle/>
          <a:p>
            <a:r>
              <a:rPr lang="sr-Latn-RS" dirty="0">
                <a:latin typeface="+mj-lt"/>
              </a:rPr>
              <a:t>This slide is optional and can be removed.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+mj-lt"/>
              </a:rPr>
              <a:t>Acknowledg</a:t>
            </a:r>
            <a:r>
              <a:rPr lang="en-GB" dirty="0">
                <a:latin typeface="+mj-lt"/>
              </a:rPr>
              <a:t>e</a:t>
            </a:r>
            <a:r>
              <a:rPr lang="sr-Latn-RS" dirty="0">
                <a:latin typeface="+mj-lt"/>
              </a:rPr>
              <a:t>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68086" y="5459214"/>
            <a:ext cx="676586" cy="288032"/>
          </a:xfrm>
        </p:spPr>
        <p:txBody>
          <a:bodyPr/>
          <a:lstStyle/>
          <a:p>
            <a:fld id="{3CB9DF48-BB1D-4ADF-BFAF-365561E08E56}" type="slidenum">
              <a:rPr lang="sr-Latn-RS" smtClean="0">
                <a:latin typeface="Myriad Pro" panose="020B0503030403020204" pitchFamily="34" charset="0"/>
              </a:rPr>
              <a:pPr/>
              <a:t>8</a:t>
            </a:fld>
            <a:endParaRPr lang="sr-Latn-R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3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3457</TotalTime>
  <Words>183</Words>
  <Application>Microsoft Office PowerPoint</Application>
  <PresentationFormat>Widescreen</PresentationFormat>
  <Paragraphs>46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Myriad Pro</vt:lpstr>
      <vt:lpstr>Times New Roman</vt:lpstr>
      <vt:lpstr>Office Theme</vt:lpstr>
      <vt:lpstr>Presentation title, maximum two rows</vt:lpstr>
      <vt:lpstr>Outline</vt:lpstr>
      <vt:lpstr>Subsections</vt:lpstr>
      <vt:lpstr>Entering Slide Master</vt:lpstr>
      <vt:lpstr>Entering Slide Master</vt:lpstr>
      <vt:lpstr>Entering Slide Master</vt:lpstr>
      <vt:lpstr>Conclusion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HEADED SHEAR STUDS vs. HIGH-STRENGTH BOLTS IN PREFABRICATED COMPOSITE DECKS</dc:title>
  <dc:creator>Marko Pavlović</dc:creator>
  <cp:lastModifiedBy>Stefan Mitrovic</cp:lastModifiedBy>
  <cp:revision>265</cp:revision>
  <dcterms:created xsi:type="dcterms:W3CDTF">2013-07-09T20:04:46Z</dcterms:created>
  <dcterms:modified xsi:type="dcterms:W3CDTF">2024-09-04T11:23:52Z</dcterms:modified>
</cp:coreProperties>
</file>